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9" r:id="rId4"/>
    <p:sldId id="291" r:id="rId5"/>
    <p:sldId id="296" r:id="rId6"/>
    <p:sldId id="297" r:id="rId7"/>
    <p:sldId id="29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hyperlink" Target="file:///D:\Schooljaar%202019-2020\Lessen%20dinsdag%20bloem\Bladvormen_%20een%20wereld%20van%20verschil%20-%20Beter%20Groen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6A1A4-EB85-4E54-B060-E2B7834C59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Planten verzorgen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9E7FBC7-82BD-4B70-BB27-B80E6D3C23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Bladvormen: een wereld van verschil - Beter Groen - Internet Explorer">
            <a:hlinkClick r:id="rId2"/>
            <a:extLst>
              <a:ext uri="{FF2B5EF4-FFF2-40B4-BE49-F238E27FC236}">
                <a16:creationId xmlns:a16="http://schemas.microsoft.com/office/drawing/2014/main" id="{BE55349E-3FAF-4533-81B2-469A68D3BA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8" t="41369" r="15713" b="-1"/>
          <a:stretch/>
        </p:blipFill>
        <p:spPr>
          <a:xfrm>
            <a:off x="1199511" y="3886680"/>
            <a:ext cx="6831672" cy="225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55956-5EB2-4F4A-AADD-8862C2649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94154E-C96F-4D61-9934-523EEFC33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78" y="1696278"/>
            <a:ext cx="9886122" cy="4171122"/>
          </a:xfrm>
        </p:spPr>
        <p:txBody>
          <a:bodyPr>
            <a:normAutofit/>
          </a:bodyPr>
          <a:lstStyle/>
          <a:p>
            <a:r>
              <a:rPr lang="nl-NL" dirty="0"/>
              <a:t>Welke twee functies hebben bladeren?</a:t>
            </a:r>
          </a:p>
          <a:p>
            <a:r>
              <a:rPr lang="nl-NL" dirty="0"/>
              <a:t>Waar in het blad vindt fotosynthese plaats?</a:t>
            </a:r>
          </a:p>
          <a:p>
            <a:r>
              <a:rPr lang="nl-NL" dirty="0"/>
              <a:t>Hoe komt het dat planten een verschillende verzorging hebben?</a:t>
            </a:r>
          </a:p>
          <a:p>
            <a:r>
              <a:rPr lang="nl-NL" dirty="0"/>
              <a:t>Noem drie kenmerken van planten waaraan je dit kan zien?</a:t>
            </a:r>
          </a:p>
          <a:p>
            <a:r>
              <a:rPr lang="nl-NL" dirty="0"/>
              <a:t>Wat zijn mesofyten, hygrofyten, xerofyten en epifyten? Geef een voorbeeld?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98A59-7336-46EE-9F9F-C51214CD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is fotosynthese?</a:t>
            </a:r>
            <a:br>
              <a:rPr lang="nl-NL" dirty="0"/>
            </a:b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7744DF7-25AD-4ED9-85BF-145ACE17091B}"/>
              </a:ext>
            </a:extLst>
          </p:cNvPr>
          <p:cNvSpPr/>
          <p:nvPr/>
        </p:nvSpPr>
        <p:spPr>
          <a:xfrm>
            <a:off x="1152939" y="2411895"/>
            <a:ext cx="10217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De bladgroenkorrels in het blad zetten koolzuurgas (CO 2) en water om in suiker en zuurstof. Dit proces heet fotosynthese.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0147E56-4BB0-44C6-9A97-4FA1C3655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607" y="2873560"/>
            <a:ext cx="3748151" cy="37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2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DA5F3-063C-4B77-9C2F-29CCBBF9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Plantgroepen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4B6ECE-237B-411C-BEC1-8F3850F96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- Hygrofyten	(broeierige vochtige omgeving)</a:t>
            </a:r>
          </a:p>
          <a:p>
            <a:r>
              <a:rPr lang="nl-NL" dirty="0"/>
              <a:t>- Xerofyten	(droogteplanten	–succulenten)</a:t>
            </a:r>
          </a:p>
          <a:p>
            <a:r>
              <a:rPr lang="nl-NL" dirty="0"/>
              <a:t>- Mesofyten	(gematigde zone planten- koude temp. in winter)</a:t>
            </a:r>
          </a:p>
          <a:p>
            <a:r>
              <a:rPr lang="nl-NL" dirty="0"/>
              <a:t>- Epifyten	(gastheer)</a:t>
            </a:r>
          </a:p>
        </p:txBody>
      </p:sp>
    </p:spTree>
    <p:extLst>
      <p:ext uri="{BB962C8B-B14F-4D97-AF65-F5344CB8AC3E}">
        <p14:creationId xmlns:p14="http://schemas.microsoft.com/office/powerpoint/2010/main" val="17611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26806-E9CF-44AB-ACE2-65363BDC2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waren de algemene verzorgingstips..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746D2F-B456-4A1F-9C7E-F4258336D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Bloeiende plant: veel licht, mest en regelmatig water</a:t>
            </a:r>
          </a:p>
          <a:p>
            <a:r>
              <a:rPr lang="nl-NL" dirty="0"/>
              <a:t>Groene planten: minder licht</a:t>
            </a:r>
          </a:p>
          <a:p>
            <a:r>
              <a:rPr lang="nl-NL" dirty="0"/>
              <a:t>Vlezig blad: weinig verdamping, weinig water</a:t>
            </a:r>
          </a:p>
          <a:p>
            <a:r>
              <a:rPr lang="nl-NL" dirty="0"/>
              <a:t>Dun blad, gevoelig voor teveel en te weinig water.</a:t>
            </a:r>
          </a:p>
          <a:p>
            <a:r>
              <a:rPr lang="nl-NL" dirty="0"/>
              <a:t>Groot blad, meer water</a:t>
            </a:r>
          </a:p>
          <a:p>
            <a:r>
              <a:rPr lang="nl-NL" dirty="0"/>
              <a:t>Waslaag op het blad: weinig water</a:t>
            </a:r>
          </a:p>
          <a:p>
            <a:r>
              <a:rPr lang="nl-NL" dirty="0"/>
              <a:t>Behaard blad, niet afstoffen</a:t>
            </a:r>
          </a:p>
          <a:p>
            <a:r>
              <a:rPr lang="nl-NL" dirty="0"/>
              <a:t>Stamvormende plant, uitlopers verwijderen</a:t>
            </a:r>
          </a:p>
          <a:p>
            <a:r>
              <a:rPr lang="nl-NL" dirty="0"/>
              <a:t>Zodenvormend (Mos): water geven op een schoteltje</a:t>
            </a:r>
          </a:p>
          <a:p>
            <a:r>
              <a:rPr lang="nl-NL" dirty="0"/>
              <a:t>Kokervormend: water in de koker gieten, wortels vochtig houden</a:t>
            </a:r>
          </a:p>
        </p:txBody>
      </p:sp>
    </p:spTree>
    <p:extLst>
      <p:ext uri="{BB962C8B-B14F-4D97-AF65-F5344CB8AC3E}">
        <p14:creationId xmlns:p14="http://schemas.microsoft.com/office/powerpoint/2010/main" val="18131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D5CC72-A0C4-40A4-8E5D-010E6020F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Meer water bij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A59A504-4B87-496B-A0CA-506C4F03FD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• Hoge temperatuur</a:t>
            </a:r>
          </a:p>
          <a:p>
            <a:r>
              <a:rPr lang="nl-NL" dirty="0"/>
              <a:t>• Droge lucht</a:t>
            </a:r>
          </a:p>
          <a:p>
            <a:r>
              <a:rPr lang="nl-NL" dirty="0"/>
              <a:t>• Rijkere bloei</a:t>
            </a:r>
          </a:p>
          <a:p>
            <a:r>
              <a:rPr lang="nl-NL" dirty="0"/>
              <a:t>• Dun en groot blad</a:t>
            </a:r>
          </a:p>
          <a:p>
            <a:r>
              <a:rPr lang="nl-NL" dirty="0"/>
              <a:t>• Poreuze (terracotta)pot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3D4D6C-AC49-49B2-BC5F-2DFBD9132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Minder water bij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C67FA61-B080-4835-BA60-9B4869E2FD1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Waterdichte pot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Dik en vlezig blad</a:t>
            </a:r>
          </a:p>
        </p:txBody>
      </p:sp>
    </p:spTree>
    <p:extLst>
      <p:ext uri="{BB962C8B-B14F-4D97-AF65-F5344CB8AC3E}">
        <p14:creationId xmlns:p14="http://schemas.microsoft.com/office/powerpoint/2010/main" val="23060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C030C-485F-4036-8248-3F689C064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4 verschillende plantengroepen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52AF9B-40DC-4D37-B9A3-E029958EB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10025270" cy="4459357"/>
          </a:xfrm>
        </p:spPr>
        <p:txBody>
          <a:bodyPr>
            <a:normAutofit fontScale="55000" lnSpcReduction="20000"/>
          </a:bodyPr>
          <a:lstStyle/>
          <a:p>
            <a:r>
              <a:rPr lang="nl-NL" sz="3700" b="1" dirty="0"/>
              <a:t>Noteer voor elke plantengroep de specifieke verzorging. Gebruik de volgende plantengroepen:</a:t>
            </a:r>
          </a:p>
          <a:p>
            <a:pPr lvl="0"/>
            <a:r>
              <a:rPr lang="nl-NL" sz="3700" dirty="0"/>
              <a:t>Bloeiende kamerplanten </a:t>
            </a:r>
          </a:p>
          <a:p>
            <a:pPr lvl="0"/>
            <a:r>
              <a:rPr lang="nl-NL" sz="3700" dirty="0"/>
              <a:t>Bromelia’s </a:t>
            </a:r>
          </a:p>
          <a:p>
            <a:pPr lvl="0"/>
            <a:r>
              <a:rPr lang="nl-NL" sz="3700" dirty="0"/>
              <a:t>Cactussen</a:t>
            </a:r>
          </a:p>
          <a:p>
            <a:pPr lvl="0"/>
            <a:r>
              <a:rPr lang="nl-NL" sz="3700" dirty="0"/>
              <a:t>Vetplanten </a:t>
            </a:r>
          </a:p>
          <a:p>
            <a:pPr lvl="0"/>
            <a:r>
              <a:rPr lang="nl-NL" sz="3700" dirty="0"/>
              <a:t>Orchideeën </a:t>
            </a:r>
          </a:p>
          <a:p>
            <a:pPr lvl="0"/>
            <a:r>
              <a:rPr lang="nl-NL" sz="3700" dirty="0"/>
              <a:t>Palmen </a:t>
            </a:r>
          </a:p>
          <a:p>
            <a:pPr lvl="0"/>
            <a:r>
              <a:rPr lang="nl-NL" sz="3700" dirty="0"/>
              <a:t>Varens </a:t>
            </a:r>
          </a:p>
          <a:p>
            <a:pPr lvl="0"/>
            <a:r>
              <a:rPr lang="nl-NL" sz="3700" dirty="0"/>
              <a:t>Groene bladplanten </a:t>
            </a:r>
          </a:p>
          <a:p>
            <a:pPr lvl="0"/>
            <a:r>
              <a:rPr lang="nl-NL" sz="3700" dirty="0"/>
              <a:t>Bollen en knollen </a:t>
            </a:r>
          </a:p>
          <a:p>
            <a:pPr lvl="0"/>
            <a:r>
              <a:rPr lang="nl-NL" sz="3700" dirty="0"/>
              <a:t>Heesters </a:t>
            </a:r>
          </a:p>
          <a:p>
            <a:pPr lvl="0"/>
            <a:endParaRPr lang="nl-NL" sz="37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79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jsnijden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TM10001105[[fn=Bijsnijden]]</Template>
  <TotalTime>253</TotalTime>
  <Words>227</Words>
  <Application>Microsoft Office PowerPoint</Application>
  <PresentationFormat>Breedbeeld</PresentationFormat>
  <Paragraphs>46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Franklin Gothic Book</vt:lpstr>
      <vt:lpstr>Bijsnijden</vt:lpstr>
      <vt:lpstr>Planten verzorgen</vt:lpstr>
      <vt:lpstr>Vorige les</vt:lpstr>
      <vt:lpstr>Wat is fotosynthese? </vt:lpstr>
      <vt:lpstr>Plantgroepen</vt:lpstr>
      <vt:lpstr>Wat waren de algemene verzorgingstips..</vt:lpstr>
      <vt:lpstr>PowerPoint-presentatie</vt:lpstr>
      <vt:lpstr>Opdracht 4 verschillende plantengroepen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 verzorgen</dc:title>
  <dc:creator>Regien Mendel - ten Napel</dc:creator>
  <cp:lastModifiedBy>Betty Rijnberg</cp:lastModifiedBy>
  <cp:revision>20</cp:revision>
  <dcterms:created xsi:type="dcterms:W3CDTF">2019-09-16T16:43:19Z</dcterms:created>
  <dcterms:modified xsi:type="dcterms:W3CDTF">2019-09-24T10:57:36Z</dcterms:modified>
</cp:coreProperties>
</file>